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baevskaya\Downloads\фото 1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16344"/>
            <a:ext cx="4064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baevskaya\Downloads\фото 2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908720"/>
            <a:ext cx="4064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21729" y="5081736"/>
            <a:ext cx="3132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Музей космонавтики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03329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Баевская Юлия Ивановна</dc:creator>
  <cp:lastModifiedBy>Баевская Юлия Ивановна</cp:lastModifiedBy>
  <cp:revision>1</cp:revision>
  <dcterms:created xsi:type="dcterms:W3CDTF">2016-10-24T09:54:52Z</dcterms:created>
  <dcterms:modified xsi:type="dcterms:W3CDTF">2016-10-24T09:57:11Z</dcterms:modified>
</cp:coreProperties>
</file>