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baevskaya\Downloads\фото 1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35328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baevskaya\Downloads\фото 2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735328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42978" y="4293096"/>
            <a:ext cx="233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Валентина Терешкова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44905" y="4365104"/>
            <a:ext cx="151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Павел Беляев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897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Баевская Юлия Ивановна</dc:creator>
  <cp:lastModifiedBy>Баевская Юлия Ивановна</cp:lastModifiedBy>
  <cp:revision>1</cp:revision>
  <dcterms:created xsi:type="dcterms:W3CDTF">2016-10-24T10:18:22Z</dcterms:created>
  <dcterms:modified xsi:type="dcterms:W3CDTF">2016-10-24T10:22:05Z</dcterms:modified>
</cp:coreProperties>
</file>