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baevskaya\Downloads\фото 2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9512" y="1052736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baevskaya\Downloads\фото 1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79912" y="1052736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9992" y="6093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8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Баевская Юлия Ивановна</dc:creator>
  <cp:lastModifiedBy>Баевская Юлия Ивановна</cp:lastModifiedBy>
  <cp:revision>1</cp:revision>
  <dcterms:created xsi:type="dcterms:W3CDTF">2016-10-24T10:10:20Z</dcterms:created>
  <dcterms:modified xsi:type="dcterms:W3CDTF">2016-10-24T10:15:15Z</dcterms:modified>
</cp:coreProperties>
</file>