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960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26.10.2016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26.10.2016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26.10.2016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26.10.2016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26.10.2016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26.10.2016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26.10.2016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ubaevskaya\Downloads\фото (6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91" y="1387678"/>
            <a:ext cx="3041009" cy="40546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5588000" y="1895678"/>
            <a:ext cx="4064000" cy="3048000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2540000" y="1905000"/>
            <a:ext cx="4064000" cy="30480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6991" y="764704"/>
            <a:ext cx="91370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Космический поезд московского метро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991" y="5517232"/>
            <a:ext cx="91370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Поезд оформлен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честь 55-летия Дня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космонавтики.</a:t>
            </a:r>
          </a:p>
          <a:p>
            <a:pPr algn="ct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Ходит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Таганско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-Краснопресненской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линии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метрополитена.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556728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19</Words>
  <Application>Microsoft Office PowerPoint</Application>
  <PresentationFormat>Экран (4:3)</PresentationFormat>
  <Paragraphs>3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Баевская Юлия Ивановна</dc:creator>
  <cp:lastModifiedBy>Баевская Юлия Ивановна</cp:lastModifiedBy>
  <cp:revision>1</cp:revision>
  <dcterms:created xsi:type="dcterms:W3CDTF">2016-10-26T07:22:29Z</dcterms:created>
  <dcterms:modified xsi:type="dcterms:W3CDTF">2016-10-26T07:32:13Z</dcterms:modified>
</cp:coreProperties>
</file>